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2108EC4-0A78-41D4-810F-B62BA5992B34}">
  <a:tblStyle styleId="{72108EC4-0A78-41D4-810F-B62BA5992B3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gea05a83edd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ea05a83edd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3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{72108EC4-0A78-41D4-810F-B62BA5992B34}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1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Tropical Trauma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Tropical Trauma is a 24 round, 120 point Comstock Long course. There are 11 USPSA targets and 2 steel targets. The best two hits per target will score. Steel must fall to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start position is standing with heels touching marks. Handgun unloaded and holstered. PCC unloaded, stock on belt, muzzle pointing down range. 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signal, engage all targets as visible from within the shooting area.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All barrels are soft cover.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4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{72108EC4-0A78-41D4-810F-B62BA5992B34}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1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Tropical Trauma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98" name="Google Shape;9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 b="0" l="5536" r="26928" t="0"/>
          <a:stretch/>
        </p:blipFill>
        <p:spPr>
          <a:xfrm>
            <a:off x="0" y="2135645"/>
            <a:ext cx="7315200" cy="6092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